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2400">
        <a:latin typeface="+mn-lt"/>
        <a:ea typeface="+mn-ea"/>
        <a:cs typeface="+mn-cs"/>
        <a:sym typeface="Calibri"/>
      </a:defRPr>
    </a:lvl1pPr>
    <a:lvl2pPr indent="228600" latinLnBrk="0">
      <a:defRPr sz="2400">
        <a:latin typeface="+mn-lt"/>
        <a:ea typeface="+mn-ea"/>
        <a:cs typeface="+mn-cs"/>
        <a:sym typeface="Calibri"/>
      </a:defRPr>
    </a:lvl2pPr>
    <a:lvl3pPr indent="457200" latinLnBrk="0">
      <a:defRPr sz="2400">
        <a:latin typeface="+mn-lt"/>
        <a:ea typeface="+mn-ea"/>
        <a:cs typeface="+mn-cs"/>
        <a:sym typeface="Calibri"/>
      </a:defRPr>
    </a:lvl3pPr>
    <a:lvl4pPr indent="685800" latinLnBrk="0">
      <a:defRPr sz="2400">
        <a:latin typeface="+mn-lt"/>
        <a:ea typeface="+mn-ea"/>
        <a:cs typeface="+mn-cs"/>
        <a:sym typeface="Calibri"/>
      </a:defRPr>
    </a:lvl4pPr>
    <a:lvl5pPr indent="914400" latinLnBrk="0">
      <a:defRPr sz="2400">
        <a:latin typeface="+mn-lt"/>
        <a:ea typeface="+mn-ea"/>
        <a:cs typeface="+mn-cs"/>
        <a:sym typeface="Calibri"/>
      </a:defRPr>
    </a:lvl5pPr>
    <a:lvl6pPr indent="1143000" latinLnBrk="0">
      <a:defRPr sz="2400">
        <a:latin typeface="+mn-lt"/>
        <a:ea typeface="+mn-ea"/>
        <a:cs typeface="+mn-cs"/>
        <a:sym typeface="Calibri"/>
      </a:defRPr>
    </a:lvl6pPr>
    <a:lvl7pPr indent="1371600" latinLnBrk="0">
      <a:defRPr sz="2400">
        <a:latin typeface="+mn-lt"/>
        <a:ea typeface="+mn-ea"/>
        <a:cs typeface="+mn-cs"/>
        <a:sym typeface="Calibri"/>
      </a:defRPr>
    </a:lvl7pPr>
    <a:lvl8pPr indent="1600200" latinLnBrk="0">
      <a:defRPr sz="2400">
        <a:latin typeface="+mn-lt"/>
        <a:ea typeface="+mn-ea"/>
        <a:cs typeface="+mn-cs"/>
        <a:sym typeface="Calibri"/>
      </a:defRPr>
    </a:lvl8pPr>
    <a:lvl9pPr indent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419600" y="2244725"/>
            <a:ext cx="15544800" cy="4775201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5334000" y="7204075"/>
            <a:ext cx="13716000" cy="331152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4800"/>
            </a:lvl1pPr>
            <a:lvl2pPr marL="0" indent="457200" algn="ctr">
              <a:buSzTx/>
              <a:buFontTx/>
              <a:buNone/>
              <a:defRPr sz="4800"/>
            </a:lvl2pPr>
            <a:lvl3pPr marL="0" indent="914400" algn="ctr">
              <a:buSzTx/>
              <a:buFontTx/>
              <a:buNone/>
              <a:defRPr sz="4800"/>
            </a:lvl3pPr>
            <a:lvl4pPr marL="0" indent="1371600" algn="ctr">
              <a:buSzTx/>
              <a:buFontTx/>
              <a:buNone/>
              <a:defRPr sz="4800"/>
            </a:lvl4pPr>
            <a:lvl5pPr marL="0" indent="1828800" algn="ctr">
              <a:buSzTx/>
              <a:buFontTx/>
              <a:buNone/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4295775" y="3419478"/>
            <a:ext cx="15773401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4295775" y="9178928"/>
            <a:ext cx="15773401" cy="300037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4800"/>
            </a:lvl1pPr>
            <a:lvl2pPr marL="0" indent="457200">
              <a:buSzTx/>
              <a:buFontTx/>
              <a:buNone/>
              <a:defRPr sz="4800"/>
            </a:lvl2pPr>
            <a:lvl3pPr marL="0" indent="914400">
              <a:buSzTx/>
              <a:buFontTx/>
              <a:buNone/>
              <a:defRPr sz="4800"/>
            </a:lvl3pPr>
            <a:lvl4pPr marL="0" indent="1371600">
              <a:buSzTx/>
              <a:buFontTx/>
              <a:buNone/>
              <a:defRPr sz="4800"/>
            </a:lvl4pPr>
            <a:lvl5pPr marL="0" indent="1828800">
              <a:buSzTx/>
              <a:buFontTx/>
              <a:buNone/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305300" y="3651250"/>
            <a:ext cx="7772400" cy="870267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307682" y="730251"/>
            <a:ext cx="15773401" cy="265112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307683" y="3362326"/>
            <a:ext cx="7736681" cy="16478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4800"/>
            </a:lvl1pPr>
            <a:lvl2pPr marL="0" indent="457200">
              <a:buSzTx/>
              <a:buFontTx/>
              <a:buNone/>
              <a:defRPr b="1" sz="4800"/>
            </a:lvl2pPr>
            <a:lvl3pPr marL="0" indent="914400">
              <a:buSzTx/>
              <a:buFontTx/>
              <a:buNone/>
              <a:defRPr b="1" sz="4800"/>
            </a:lvl3pPr>
            <a:lvl4pPr marL="0" indent="1371600">
              <a:buSzTx/>
              <a:buFontTx/>
              <a:buNone/>
              <a:defRPr b="1" sz="4800"/>
            </a:lvl4pPr>
            <a:lvl5pPr marL="0" indent="1828800">
              <a:buSzTx/>
              <a:buFontTx/>
              <a:buNone/>
              <a:defRPr b="1"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12306299" y="3362326"/>
            <a:ext cx="7774784" cy="16478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b="1" sz="48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307682" y="914400"/>
            <a:ext cx="589835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10822782" y="1974851"/>
            <a:ext cx="9258301" cy="974725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 marL="979714" indent="-522514">
              <a:defRPr sz="6400"/>
            </a:lvl2pPr>
            <a:lvl3pPr marL="1524000" indent="-609600">
              <a:defRPr sz="6400"/>
            </a:lvl3pPr>
            <a:lvl4pPr marL="2103120" indent="-731520">
              <a:defRPr sz="6400"/>
            </a:lvl4pPr>
            <a:lvl5pPr marL="2560320" indent="-731520">
              <a:defRPr sz="6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307681" y="4114800"/>
            <a:ext cx="5898358" cy="7623176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32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4307682" y="914400"/>
            <a:ext cx="589835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0822782" y="1974851"/>
            <a:ext cx="9258301" cy="9747251"/>
          </a:xfrm>
          <a:prstGeom prst="rect">
            <a:avLst/>
          </a:prstGeom>
          <a:ln w="12700"/>
        </p:spPr>
        <p:txBody>
          <a:bodyPr tIns="4571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4307682" y="4114800"/>
            <a:ext cx="5898356" cy="762317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/>
            </a:lvl1pPr>
            <a:lvl2pPr marL="0" indent="457200">
              <a:buSzTx/>
              <a:buFontTx/>
              <a:buNone/>
              <a:defRPr sz="3200"/>
            </a:lvl2pPr>
            <a:lvl3pPr marL="0" indent="914400">
              <a:buSzTx/>
              <a:buFontTx/>
              <a:buNone/>
              <a:defRPr sz="3200"/>
            </a:lvl3pPr>
            <a:lvl4pPr marL="0" indent="1371600">
              <a:buSzTx/>
              <a:buFontTx/>
              <a:buNone/>
              <a:defRPr sz="3200"/>
            </a:lvl4pPr>
            <a:lvl5pPr marL="0" indent="1828800">
              <a:buSzTx/>
              <a:buFont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305300" y="730251"/>
            <a:ext cx="15773400" cy="265112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05300" y="3651250"/>
            <a:ext cx="15773400" cy="87026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9574152" y="12835872"/>
            <a:ext cx="504548" cy="483911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 anchor="ctr">
            <a:spAutoFit/>
          </a:bodyPr>
          <a:lstStyle>
            <a:lvl1pPr algn="r">
              <a:defRPr sz="24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9906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554479" marR="0" indent="-640079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082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540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997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54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9116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xfrm>
            <a:off x="2155824" y="2451922"/>
            <a:ext cx="20072351" cy="7046385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10000"/>
              </a:lnSpc>
              <a:defRPr b="1" sz="15900">
                <a:solidFill>
                  <a:srgbClr val="FFF238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rPr sz="16500">
                <a:latin typeface="+mj-lt"/>
                <a:ea typeface="+mj-ea"/>
                <a:cs typeface="+mj-cs"/>
                <a:sym typeface="Helvetica"/>
              </a:rPr>
              <a:t>为主而活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>
              <a:lnSpc>
                <a:spcPct val="110000"/>
              </a:lnSpc>
              <a:defRPr b="1" sz="15900">
                <a:solidFill>
                  <a:srgbClr val="FFF238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Living for Jesus</a:t>
            </a:r>
          </a:p>
        </p:txBody>
      </p:sp>
      <p:sp>
        <p:nvSpPr>
          <p:cNvPr id="95" name="TextBox 3"/>
          <p:cNvSpPr txBox="1"/>
          <p:nvPr/>
        </p:nvSpPr>
        <p:spPr>
          <a:xfrm>
            <a:off x="815453" y="271304"/>
            <a:ext cx="2964415" cy="95170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6100">
                <a:solidFill>
                  <a:srgbClr val="FFFFFF"/>
                </a:solidFill>
              </a:defRPr>
            </a:lvl1pPr>
          </a:lstStyle>
          <a:p>
            <a:pPr/>
            <a:r>
              <a:t>S298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2"/>
          <p:cNvSpPr txBox="1"/>
          <p:nvPr/>
        </p:nvSpPr>
        <p:spPr>
          <a:xfrm>
            <a:off x="19438458" y="12825397"/>
            <a:ext cx="4058341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3.1/4</a:t>
            </a:r>
          </a:p>
        </p:txBody>
      </p:sp>
      <p:sp>
        <p:nvSpPr>
          <p:cNvPr id="122" name="Rectangle 1"/>
          <p:cNvSpPr txBox="1"/>
          <p:nvPr/>
        </p:nvSpPr>
        <p:spPr>
          <a:xfrm>
            <a:off x="1043276" y="2423631"/>
            <a:ext cx="23148746" cy="894493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</a:t>
            </a:r>
            <a:r>
              <a:rPr sz="9000"/>
              <a:t>   </a:t>
            </a:r>
            <a:r>
              <a:rPr sz="9500"/>
              <a:t>Living for Jesus wherever I am</a:t>
            </a:r>
            <a:endParaRPr sz="9500"/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Doing each duty in His holy Name </a:t>
            </a:r>
          </a:p>
          <a:p>
            <a:pPr algn="ctr">
              <a:defRPr b="1" sz="9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无论何境遇 总为主作工，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尽我的本分 使主名得荣；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Box 2"/>
          <p:cNvSpPr txBox="1"/>
          <p:nvPr/>
        </p:nvSpPr>
        <p:spPr>
          <a:xfrm>
            <a:off x="19641657" y="12825396"/>
            <a:ext cx="4058341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3.2/4</a:t>
            </a:r>
          </a:p>
        </p:txBody>
      </p:sp>
      <p:sp>
        <p:nvSpPr>
          <p:cNvPr id="125" name="Rectangle 1"/>
          <p:cNvSpPr txBox="1"/>
          <p:nvPr/>
        </p:nvSpPr>
        <p:spPr>
          <a:xfrm>
            <a:off x="1551276" y="1712431"/>
            <a:ext cx="23148746" cy="1081487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</a:t>
            </a:r>
            <a:r>
              <a:rPr sz="9000"/>
              <a:t>   </a:t>
            </a:r>
            <a:r>
              <a:rPr sz="9900"/>
              <a:t>Willing to suffer affliction </a:t>
            </a:r>
            <a:endParaRPr sz="9900"/>
          </a:p>
          <a:p>
            <a:pPr algn="ctr">
              <a:defRPr b="1" sz="9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</a:t>
            </a:r>
            <a:r>
              <a:t>and loss；taking each trial </a:t>
            </a:r>
          </a:p>
          <a:p>
            <a:pPr algn="ctr">
              <a:defRPr b="1" sz="9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as a part of my cross</a:t>
            </a:r>
          </a:p>
          <a:p>
            <a:pPr algn="ctr">
              <a:defRPr b="1" sz="9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倘或有苦难 我情愿忍受，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为主名尽忠 得永远生命。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Box 2"/>
          <p:cNvSpPr txBox="1"/>
          <p:nvPr/>
        </p:nvSpPr>
        <p:spPr>
          <a:xfrm>
            <a:off x="19810992" y="12994730"/>
            <a:ext cx="4584473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Chr.1/2</a:t>
            </a:r>
          </a:p>
        </p:txBody>
      </p:sp>
      <p:sp>
        <p:nvSpPr>
          <p:cNvPr id="128" name="Rectangle 1"/>
          <p:cNvSpPr txBox="1"/>
          <p:nvPr/>
        </p:nvSpPr>
        <p:spPr>
          <a:xfrm>
            <a:off x="2795346" y="1367049"/>
            <a:ext cx="21227343" cy="1049872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 Jesus, Lord and Savior,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give myself to Thee;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 Thou in Thy atonement,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didst give Thyself for me</a:t>
            </a:r>
          </a:p>
          <a:p>
            <a:pPr algn="ctr">
              <a:defRPr b="1" sz="8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10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哦主耶稣我救主， 我心奉献给祢，</a:t>
            </a:r>
          </a:p>
          <a:p>
            <a:pPr algn="ctr">
              <a:defRPr b="1" sz="10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因祢在十字架上，为赎我罪钉死；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Box 2"/>
          <p:cNvSpPr txBox="1"/>
          <p:nvPr/>
        </p:nvSpPr>
        <p:spPr>
          <a:xfrm>
            <a:off x="18876616" y="12994730"/>
            <a:ext cx="5336154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Chr. 2/2</a:t>
            </a:r>
          </a:p>
        </p:txBody>
      </p:sp>
      <p:sp>
        <p:nvSpPr>
          <p:cNvPr id="131" name="Rectangle 1"/>
          <p:cNvSpPr txBox="1"/>
          <p:nvPr/>
        </p:nvSpPr>
        <p:spPr>
          <a:xfrm>
            <a:off x="2307189" y="1409730"/>
            <a:ext cx="22426700" cy="1079041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9500"/>
              <a:t>I own no other Master, </a:t>
            </a:r>
            <a:endParaRPr sz="9500"/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my heart shall be Thy throne;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my life I give henceforth to live, 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 Christ, for Thee alone.</a:t>
            </a:r>
          </a:p>
          <a:p>
            <a:pPr algn="ctr">
              <a:defRPr b="1" sz="7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9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我要祢作我救主 来住在我心里</a:t>
            </a:r>
          </a:p>
          <a:p>
            <a:pPr algn="ctr">
              <a:defRPr b="1" sz="9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我一生一世到永远 哦 主 完全归祢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2"/>
          <p:cNvSpPr txBox="1"/>
          <p:nvPr/>
        </p:nvSpPr>
        <p:spPr>
          <a:xfrm>
            <a:off x="19540058" y="12893130"/>
            <a:ext cx="4058341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4.1/4</a:t>
            </a:r>
          </a:p>
        </p:txBody>
      </p:sp>
      <p:sp>
        <p:nvSpPr>
          <p:cNvPr id="134" name="Rectangle 1"/>
          <p:cNvSpPr txBox="1"/>
          <p:nvPr/>
        </p:nvSpPr>
        <p:spPr>
          <a:xfrm>
            <a:off x="1111009" y="1693381"/>
            <a:ext cx="23148746" cy="1032923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</a:t>
            </a:r>
            <a:r>
              <a:rPr sz="9000"/>
              <a:t>   </a:t>
            </a:r>
            <a:r>
              <a:rPr sz="9500"/>
              <a:t>Living for Jesus through </a:t>
            </a:r>
            <a:endParaRPr sz="9500"/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9500"/>
              <a:t>     earth’s little while; my dearest </a:t>
            </a:r>
            <a:endParaRPr sz="9500"/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9500"/>
              <a:t>      treasure, the light of His smile;</a:t>
            </a:r>
          </a:p>
          <a:p>
            <a:pPr algn="ctr">
              <a:defRPr b="1" sz="9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在短瞬世间 愿为主而活，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因我心所爱是主的笑容.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Box 2"/>
          <p:cNvSpPr txBox="1"/>
          <p:nvPr/>
        </p:nvSpPr>
        <p:spPr>
          <a:xfrm>
            <a:off x="19743258" y="12926996"/>
            <a:ext cx="4058341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4.2/4</a:t>
            </a:r>
          </a:p>
        </p:txBody>
      </p:sp>
      <p:sp>
        <p:nvSpPr>
          <p:cNvPr id="137" name="Rectangle 1"/>
          <p:cNvSpPr txBox="1"/>
          <p:nvPr/>
        </p:nvSpPr>
        <p:spPr>
          <a:xfrm>
            <a:off x="1246476" y="2220431"/>
            <a:ext cx="23148746" cy="108254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</a:t>
            </a:r>
            <a:r>
              <a:rPr sz="9000"/>
              <a:t>   </a:t>
            </a:r>
            <a:r>
              <a:rPr sz="9800"/>
              <a:t>Seeking the lost ones He died </a:t>
            </a:r>
            <a:endParaRPr sz="9800"/>
          </a:p>
          <a:p>
            <a:pPr algn="ctr">
              <a:defRPr b="1" sz="9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</a:t>
            </a:r>
            <a:r>
              <a:t>to redeem; bringing the weary </a:t>
            </a:r>
          </a:p>
          <a:p>
            <a:pPr algn="ctr">
              <a:defRPr b="1" sz="9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to find rest in Him.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深愿为我主，寻找迷失羊，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引领疲倦人安息主怀中。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2"/>
          <p:cNvSpPr txBox="1"/>
          <p:nvPr/>
        </p:nvSpPr>
        <p:spPr>
          <a:xfrm>
            <a:off x="19810992" y="12994730"/>
            <a:ext cx="4584473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Chr.1/2</a:t>
            </a:r>
          </a:p>
        </p:txBody>
      </p:sp>
      <p:sp>
        <p:nvSpPr>
          <p:cNvPr id="140" name="Rectangle 1"/>
          <p:cNvSpPr txBox="1"/>
          <p:nvPr/>
        </p:nvSpPr>
        <p:spPr>
          <a:xfrm>
            <a:off x="2795346" y="1367049"/>
            <a:ext cx="21227343" cy="1049872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 Jesus, Lord and Savior,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give myself to Thee;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 Thou in Thy atonement,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didst give Thyself for me</a:t>
            </a:r>
          </a:p>
          <a:p>
            <a:pPr algn="ctr">
              <a:defRPr b="1" sz="8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10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哦主耶稣我救主， 我心奉献给祢，</a:t>
            </a:r>
          </a:p>
          <a:p>
            <a:pPr algn="ctr">
              <a:defRPr b="1" sz="10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因祢在十字架上，为赎我罪钉死；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Box 2"/>
          <p:cNvSpPr txBox="1"/>
          <p:nvPr/>
        </p:nvSpPr>
        <p:spPr>
          <a:xfrm>
            <a:off x="18876616" y="12994730"/>
            <a:ext cx="5336154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Chr. 2/2</a:t>
            </a:r>
          </a:p>
        </p:txBody>
      </p:sp>
      <p:sp>
        <p:nvSpPr>
          <p:cNvPr id="143" name="Rectangle 1"/>
          <p:cNvSpPr txBox="1"/>
          <p:nvPr/>
        </p:nvSpPr>
        <p:spPr>
          <a:xfrm>
            <a:off x="2307189" y="1409730"/>
            <a:ext cx="22426700" cy="1079041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9500"/>
              <a:t>I own no other Master, </a:t>
            </a:r>
            <a:endParaRPr sz="9500"/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my heart shall be Thy throne;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my life I give henceforth to live, 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 Christ, for Thee alone.</a:t>
            </a:r>
          </a:p>
          <a:p>
            <a:pPr algn="ctr">
              <a:defRPr b="1" sz="7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9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我要祢作我救主 来住在我心里</a:t>
            </a:r>
          </a:p>
          <a:p>
            <a:pPr algn="ctr">
              <a:defRPr b="1" sz="9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我一生一世到永远 哦 主 完全归祢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Box 2"/>
          <p:cNvSpPr txBox="1"/>
          <p:nvPr/>
        </p:nvSpPr>
        <p:spPr>
          <a:xfrm>
            <a:off x="18470216" y="12994730"/>
            <a:ext cx="5336154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Chr. 2/2</a:t>
            </a:r>
          </a:p>
        </p:txBody>
      </p:sp>
      <p:sp>
        <p:nvSpPr>
          <p:cNvPr id="146" name="Rectangle 1"/>
          <p:cNvSpPr txBox="1"/>
          <p:nvPr/>
        </p:nvSpPr>
        <p:spPr>
          <a:xfrm>
            <a:off x="2307189" y="1409730"/>
            <a:ext cx="22426700" cy="1079041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  <a:r>
              <a:rPr sz="9500"/>
              <a:t>I own no other Master, </a:t>
            </a:r>
            <a:endParaRPr sz="9500"/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my heart shall be Thy throne;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my life I give henceforth to live,  </a:t>
            </a:r>
          </a:p>
          <a:p>
            <a:pPr algn="ctr">
              <a:defRPr b="1" sz="9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 Christ, for Thee alone.</a:t>
            </a:r>
          </a:p>
          <a:p>
            <a:pPr algn="ctr">
              <a:defRPr b="1" sz="7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9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我要祢作我救主 来住在我心里</a:t>
            </a:r>
          </a:p>
          <a:p>
            <a:pPr algn="ctr">
              <a:defRPr b="1" sz="9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我一生一世到永远 哦 主 完全归祢</a:t>
            </a:r>
          </a:p>
        </p:txBody>
      </p:sp>
      <p:sp>
        <p:nvSpPr>
          <p:cNvPr id="147" name="Heart"/>
          <p:cNvSpPr/>
          <p:nvPr/>
        </p:nvSpPr>
        <p:spPr>
          <a:xfrm>
            <a:off x="23195065" y="12832597"/>
            <a:ext cx="685406" cy="6057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141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defRPr sz="3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1"/>
          <p:cNvSpPr txBox="1"/>
          <p:nvPr/>
        </p:nvSpPr>
        <p:spPr>
          <a:xfrm>
            <a:off x="1144876" y="2696664"/>
            <a:ext cx="23148746" cy="888120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我愿献身心 为基督而活，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在一切事上讨我主喜悦；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9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Living for Jesus, a life that is true</a:t>
            </a:r>
          </a:p>
          <a:p>
            <a:pPr algn="ctr">
              <a:defRPr b="1" sz="9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Striving to please Him in all that I do</a:t>
            </a:r>
          </a:p>
        </p:txBody>
      </p:sp>
      <p:sp>
        <p:nvSpPr>
          <p:cNvPr id="98" name="TextBox 2"/>
          <p:cNvSpPr txBox="1"/>
          <p:nvPr/>
        </p:nvSpPr>
        <p:spPr>
          <a:xfrm>
            <a:off x="20014191" y="12859263"/>
            <a:ext cx="4058341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1.1/4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Box 2"/>
          <p:cNvSpPr txBox="1"/>
          <p:nvPr/>
        </p:nvSpPr>
        <p:spPr>
          <a:xfrm>
            <a:off x="20014192" y="12893130"/>
            <a:ext cx="4058340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1.2/4</a:t>
            </a:r>
          </a:p>
        </p:txBody>
      </p:sp>
      <p:sp>
        <p:nvSpPr>
          <p:cNvPr id="101" name="Rectangle 1"/>
          <p:cNvSpPr txBox="1"/>
          <p:nvPr/>
        </p:nvSpPr>
        <p:spPr>
          <a:xfrm>
            <a:off x="854891" y="2730531"/>
            <a:ext cx="23148746" cy="888120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欢欣顺服主 凭主旨导引，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愿背起十架 一路随主行。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9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Yielding allegiance, glad-hearted and free</a:t>
            </a:r>
          </a:p>
          <a:p>
            <a:pPr algn="ctr">
              <a:defRPr b="1" sz="9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This is the pathway of blessing for 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2"/>
          <p:cNvSpPr txBox="1"/>
          <p:nvPr/>
        </p:nvSpPr>
        <p:spPr>
          <a:xfrm>
            <a:off x="19810991" y="12994730"/>
            <a:ext cx="4584473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Chr.1/2</a:t>
            </a:r>
          </a:p>
        </p:txBody>
      </p:sp>
      <p:sp>
        <p:nvSpPr>
          <p:cNvPr id="104" name="Rectangle 1"/>
          <p:cNvSpPr txBox="1"/>
          <p:nvPr/>
        </p:nvSpPr>
        <p:spPr>
          <a:xfrm>
            <a:off x="1619009" y="325997"/>
            <a:ext cx="23148746" cy="1222692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哦主耶稣我救主，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我心奉献给祢，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因祢在十字架上，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为赎我罪钉死；</a:t>
            </a:r>
          </a:p>
          <a:p>
            <a:pPr algn="ctr">
              <a:defRPr b="1" sz="8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 Jesus, Lord and Savior, I give myself </a:t>
            </a:r>
          </a:p>
          <a:p>
            <a:pPr algn="ctr">
              <a:defRPr b="1" sz="8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to Thee; For Thou in Thy atonement, </a:t>
            </a:r>
          </a:p>
          <a:p>
            <a:pPr algn="ctr">
              <a:defRPr b="1" sz="8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didst give Thyself for 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Box 2"/>
          <p:cNvSpPr txBox="1"/>
          <p:nvPr/>
        </p:nvSpPr>
        <p:spPr>
          <a:xfrm>
            <a:off x="18876616" y="12994730"/>
            <a:ext cx="5336154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Chr. 2/2</a:t>
            </a:r>
          </a:p>
        </p:txBody>
      </p:sp>
      <p:sp>
        <p:nvSpPr>
          <p:cNvPr id="107" name="Rectangle 1"/>
          <p:cNvSpPr txBox="1"/>
          <p:nvPr/>
        </p:nvSpPr>
        <p:spPr>
          <a:xfrm>
            <a:off x="699978" y="427597"/>
            <a:ext cx="24203244" cy="1218090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我要祢作我救主，</a:t>
            </a:r>
          </a:p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来住在我心里；</a:t>
            </a:r>
          </a:p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我一生一世到永远，</a:t>
            </a:r>
          </a:p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哦 主 完全归祢。</a:t>
            </a:r>
          </a:p>
          <a:p>
            <a:pPr algn="ctr">
              <a:defRPr b="1" sz="7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own no other Master, my heart shall be </a:t>
            </a:r>
          </a:p>
          <a:p>
            <a:pPr algn="ctr">
              <a:defRPr b="1" sz="7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Thy throne; My life I give, henceforth </a:t>
            </a:r>
          </a:p>
          <a:p>
            <a:pPr algn="ctr">
              <a:defRPr b="1" sz="7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to live,  O Christ, for Thee alone.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Box 2"/>
          <p:cNvSpPr txBox="1"/>
          <p:nvPr/>
        </p:nvSpPr>
        <p:spPr>
          <a:xfrm>
            <a:off x="19540058" y="12825396"/>
            <a:ext cx="4058341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2.1/4</a:t>
            </a:r>
          </a:p>
        </p:txBody>
      </p:sp>
      <p:sp>
        <p:nvSpPr>
          <p:cNvPr id="110" name="Rectangle 1"/>
          <p:cNvSpPr txBox="1"/>
          <p:nvPr/>
        </p:nvSpPr>
        <p:spPr>
          <a:xfrm>
            <a:off x="1144876" y="2696664"/>
            <a:ext cx="23148746" cy="888120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慈悲主耶稣 受死作中保，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使我免罪孽 又与神和好；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9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Living for Jesus Who died in my place,</a:t>
            </a:r>
          </a:p>
          <a:p>
            <a:pPr algn="ctr">
              <a:defRPr b="1" sz="9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Bearing on Calvary my sin and disgrace;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 2"/>
          <p:cNvSpPr txBox="1"/>
          <p:nvPr/>
        </p:nvSpPr>
        <p:spPr>
          <a:xfrm>
            <a:off x="19370725" y="12791530"/>
            <a:ext cx="4058340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2.2/4</a:t>
            </a:r>
          </a:p>
        </p:txBody>
      </p:sp>
      <p:sp>
        <p:nvSpPr>
          <p:cNvPr id="113" name="Rectangle 1"/>
          <p:cNvSpPr txBox="1"/>
          <p:nvPr/>
        </p:nvSpPr>
        <p:spPr>
          <a:xfrm>
            <a:off x="1144876" y="2696664"/>
            <a:ext cx="23148746" cy="875628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感激主大爱 愿听主呼召，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奉献我一切 来随主引导。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8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Such love constrains me to answer His call,</a:t>
            </a:r>
          </a:p>
          <a:p>
            <a:pPr algn="ctr">
              <a:defRPr b="1" sz="8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Follow His leading and give Him my all.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Box 2"/>
          <p:cNvSpPr txBox="1"/>
          <p:nvPr/>
        </p:nvSpPr>
        <p:spPr>
          <a:xfrm>
            <a:off x="19810992" y="12994730"/>
            <a:ext cx="4584473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Chr.1/2</a:t>
            </a:r>
          </a:p>
        </p:txBody>
      </p:sp>
      <p:sp>
        <p:nvSpPr>
          <p:cNvPr id="116" name="Rectangle 1"/>
          <p:cNvSpPr txBox="1"/>
          <p:nvPr/>
        </p:nvSpPr>
        <p:spPr>
          <a:xfrm>
            <a:off x="1619009" y="325997"/>
            <a:ext cx="23148746" cy="1222692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哦主耶稣我救主，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我心奉献给祢，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因祢在十字架上，</a:t>
            </a:r>
          </a:p>
          <a:p>
            <a:pPr algn="ctr">
              <a:defRPr b="1" sz="1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为赎我罪钉死；</a:t>
            </a:r>
          </a:p>
          <a:p>
            <a:pPr algn="ctr">
              <a:defRPr b="1" sz="8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 Jesus, Lord and Savior, I give myself </a:t>
            </a:r>
          </a:p>
          <a:p>
            <a:pPr algn="ctr">
              <a:defRPr b="1" sz="8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to Thee; For Thou in Thy atonement, </a:t>
            </a:r>
          </a:p>
          <a:p>
            <a:pPr algn="ctr">
              <a:defRPr b="1" sz="8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didst give Thyself for 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 2"/>
          <p:cNvSpPr txBox="1"/>
          <p:nvPr/>
        </p:nvSpPr>
        <p:spPr>
          <a:xfrm>
            <a:off x="18876616" y="12994730"/>
            <a:ext cx="5336154" cy="6407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Living for Jesus Chr. 2/2</a:t>
            </a:r>
          </a:p>
        </p:txBody>
      </p:sp>
      <p:sp>
        <p:nvSpPr>
          <p:cNvPr id="119" name="Rectangle 1"/>
          <p:cNvSpPr txBox="1"/>
          <p:nvPr/>
        </p:nvSpPr>
        <p:spPr>
          <a:xfrm>
            <a:off x="699978" y="427597"/>
            <a:ext cx="24203244" cy="1218090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我要祢作我救主，</a:t>
            </a:r>
          </a:p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来住在我心里；</a:t>
            </a:r>
          </a:p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我一生一世到永远，</a:t>
            </a:r>
          </a:p>
          <a:p>
            <a:pPr algn="ctr">
              <a:defRPr b="1" sz="1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哦 主 完全归祢。</a:t>
            </a:r>
          </a:p>
          <a:p>
            <a:pPr algn="ctr">
              <a:defRPr b="1" sz="7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own no other Master, my heart shall be </a:t>
            </a:r>
          </a:p>
          <a:p>
            <a:pPr algn="ctr">
              <a:defRPr b="1" sz="7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Thy throne; My life I give, henceforth </a:t>
            </a:r>
          </a:p>
          <a:p>
            <a:pPr algn="ctr">
              <a:defRPr b="1" sz="7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to live,  O Christ, for Thee alone.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